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6" r:id="rId2"/>
    <p:sldId id="285" r:id="rId3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1C7589D2-1BB2-4554-BCDB-02D4D51932F4}">
          <p14:sldIdLst>
            <p14:sldId id="286"/>
            <p14:sldId id="285"/>
          </p14:sldIdLst>
        </p14:section>
        <p14:section name="Section sans titre" id="{824C9541-7EB4-4D16-8F5E-8C7DA220D25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295" autoAdjust="0"/>
  </p:normalViewPr>
  <p:slideViewPr>
    <p:cSldViewPr>
      <p:cViewPr varScale="1">
        <p:scale>
          <a:sx n="75" d="100"/>
          <a:sy n="75" d="100"/>
        </p:scale>
        <p:origin x="1022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E97F1-D39F-46BC-877E-8E7AFBC483FA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F09E56-BD49-40C0-BFBE-16C74CE6095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2968248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E9C930-7B78-44BD-ADBD-908FC0DD4527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H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2" y="4716705"/>
            <a:ext cx="5438775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30219"/>
            <a:ext cx="2946400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D213D5-82FF-4F63-AAF9-9E78E5A4B7D8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95363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758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4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08275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86896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5388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546877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24330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99686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79470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981618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91576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66AF9-9B2A-4B9B-ADC1-4D93B3A88225}" type="datetimeFigureOut">
              <a:rPr lang="fr-CH" smtClean="0"/>
              <a:t>14.03.2017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A3E77-01AA-4DED-B733-D555BDDF9EFA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5931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CH" dirty="0"/>
              <a:t>    </a:t>
            </a:r>
            <a:r>
              <a:rPr lang="fr-CH" b="1" dirty="0"/>
              <a:t> </a:t>
            </a:r>
          </a:p>
          <a:p>
            <a:endParaRPr lang="fr-CH" b="1" dirty="0"/>
          </a:p>
        </p:txBody>
      </p:sp>
      <p:pic>
        <p:nvPicPr>
          <p:cNvPr id="6" name="Picture 2" descr="C:\Users\JPP\Documents\CE 2013\main_blanche_touchez_pa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5" y="1441356"/>
            <a:ext cx="4032448" cy="5242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50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H" dirty="0"/>
          </a:p>
        </p:txBody>
      </p:sp>
      <p:pic>
        <p:nvPicPr>
          <p:cNvPr id="5" name="Image 4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60648"/>
            <a:ext cx="8352927" cy="1151890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CH" dirty="0"/>
              <a:t>            </a:t>
            </a:r>
            <a:r>
              <a:rPr lang="fr-CH" b="1" dirty="0"/>
              <a:t> Mardi 14 mars 2017, 20h,   à  Epalinges</a:t>
            </a:r>
            <a:endParaRPr lang="fr-CH" dirty="0"/>
          </a:p>
          <a:p>
            <a:r>
              <a:rPr lang="fr-CH" b="1" dirty="0"/>
              <a:t>Salut à plusieurs disparus </a:t>
            </a:r>
          </a:p>
          <a:p>
            <a:r>
              <a:rPr lang="fr-CH" b="1" dirty="0"/>
              <a:t>1-Notre actualité: Romande Energie: tarifs Energie et acheminement. CECB</a:t>
            </a:r>
            <a:endParaRPr lang="fr-CH" dirty="0"/>
          </a:p>
          <a:p>
            <a:r>
              <a:rPr lang="fr-CH" b="1" dirty="0"/>
              <a:t>2</a:t>
            </a:r>
            <a:r>
              <a:rPr lang="fr-CH" dirty="0"/>
              <a:t>-</a:t>
            </a:r>
            <a:r>
              <a:rPr lang="fr-CH" b="1" dirty="0"/>
              <a:t>Stratégie Energétique 2050 </a:t>
            </a:r>
            <a:endParaRPr lang="fr-CH" dirty="0"/>
          </a:p>
          <a:p>
            <a:r>
              <a:rPr lang="fr-CH" b="1" dirty="0"/>
              <a:t>3-Guy-Philippe BOLAY, député au Grand Conseil Vaudois «L’initiative Pidoux»</a:t>
            </a:r>
          </a:p>
          <a:p>
            <a:r>
              <a:rPr lang="fr-CH" b="1" dirty="0"/>
              <a:t>4-Jeff LAURENT: une expérience intéressante</a:t>
            </a:r>
          </a:p>
          <a:p>
            <a:r>
              <a:rPr lang="fr-CH" b="1" dirty="0"/>
              <a:t>5-C.de </a:t>
            </a:r>
            <a:r>
              <a:rPr lang="fr-CH" b="1" dirty="0" err="1"/>
              <a:t>Mestral:le</a:t>
            </a:r>
            <a:r>
              <a:rPr lang="fr-CH" b="1" dirty="0"/>
              <a:t> THORIUM</a:t>
            </a:r>
          </a:p>
          <a:p>
            <a:r>
              <a:rPr lang="fr-CH" b="1" dirty="0"/>
              <a:t>6-Vos questions ….et des réponses</a:t>
            </a:r>
          </a:p>
          <a:p>
            <a:r>
              <a:rPr lang="fr-CH" b="1" dirty="0"/>
              <a:t>7-Verres  de contact </a:t>
            </a:r>
          </a:p>
          <a:p>
            <a:endParaRPr lang="fr-CH" b="1" dirty="0"/>
          </a:p>
          <a:p>
            <a:endParaRPr lang="fr-CH" b="1" dirty="0"/>
          </a:p>
          <a:p>
            <a:pPr marL="0" indent="0">
              <a:buNone/>
            </a:pPr>
            <a:endParaRPr lang="fr-CH" b="1" dirty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2737191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9</Words>
  <Application>Microsoft Office PowerPoint</Application>
  <PresentationFormat>Affichage à l'écran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JPP</dc:creator>
  <cp:lastModifiedBy>Jean-Pierre Mérot</cp:lastModifiedBy>
  <cp:revision>75</cp:revision>
  <cp:lastPrinted>2017-03-14T14:09:45Z</cp:lastPrinted>
  <dcterms:created xsi:type="dcterms:W3CDTF">2012-10-03T16:43:59Z</dcterms:created>
  <dcterms:modified xsi:type="dcterms:W3CDTF">2017-03-14T15:49:03Z</dcterms:modified>
</cp:coreProperties>
</file>